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60" r:id="rId6"/>
    <p:sldId id="259" r:id="rId7"/>
    <p:sldId id="261" r:id="rId8"/>
    <p:sldId id="263" r:id="rId9"/>
    <p:sldId id="264" r:id="rId10"/>
    <p:sldId id="266" r:id="rId11"/>
    <p:sldId id="268" r:id="rId12"/>
    <p:sldId id="267" r:id="rId13"/>
    <p:sldId id="269" r:id="rId14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C5BB"/>
    <a:srgbClr val="B1D7B2"/>
    <a:srgbClr val="8FF9B2"/>
    <a:srgbClr val="9AEEEA"/>
    <a:srgbClr val="692A0B"/>
    <a:srgbClr val="FEE4CA"/>
    <a:srgbClr val="FED394"/>
    <a:srgbClr val="D0AFAC"/>
    <a:srgbClr val="732546"/>
    <a:srgbClr val="F7E1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CB77F9-D7CC-4B9A-858C-FA84CB50455F}" v="396" dt="2024-09-04T07:21:44.9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2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49FFF-1F3B-5BB2-AC46-7B738608D2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5AB4A-2ABF-966A-4366-D063710C6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5D2ED-57B8-6CB8-4D46-5A52C524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1395C-3A00-70BE-337F-A15329210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5AC27-BB0F-2ABC-053F-C851C7A0A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4075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A2488-C1A4-7140-E5DE-15BD36D8F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B029F-FD81-ABB7-7629-A36E66DDA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CB048-206E-2A0A-0FEA-F83B3F181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C0D6D-B26F-2D14-0AC2-EDCF5F59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8216E-F0FC-109C-EADD-B8D099E8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83515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04AA00-6D39-1ED0-E953-315D1FCD7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C15007-A46D-5903-B111-E198C339A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9FD20-3F0B-8AFD-F21C-741F0AEB1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6F759-C83C-BBE2-9703-E41E1D416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F4D37-0916-417A-9B96-EA0B2FAD2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75910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4D92A-B571-4EF9-A87C-B3C7CC16F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1E50A-7D07-4532-061C-8A39A983E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58629-1216-C41A-5B03-E088E9B6B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05606-E5CA-6DD7-BA89-D06311B7F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51097-E31A-02FF-6AD2-251E3FE81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49518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5A394-508B-66FC-EA79-50B7B51D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B1AB5-D11C-4DD8-18F7-CB0C27E68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C374A-D50C-27A0-693F-67F507752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6CED9-7000-BDA2-5D2E-5B3E44278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FAAB4-6A54-C17E-9EF4-9FFA143EC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8192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151E-80EC-AA71-89E1-39BAE81D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5A16D-3076-820A-6FE8-95588E146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C0D1E-C338-D7E7-BF93-7A9926A16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72C27-6578-379B-8BBE-C426FCEAD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D9A28-2929-62F8-2037-90F526D3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D6FA4-F0EF-86B1-728C-6D3B5F52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28881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E83D3-88CD-FA3A-A3A7-D4095E868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A6825-F52D-B0BD-FF2D-F6551A5AB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DA0AD-A637-39F9-E4EB-FFF221056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92285F-FD92-0286-D2E7-5320EA6E4C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402D5D-690B-ACB5-5C6D-36B0B7FFDA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8D3080-FB05-8A8B-427C-8768739B6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D706C7-C48B-E5D3-D04C-0BBFED3D8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F1530B-5A11-D689-F416-63BAB736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0253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68CE-4279-4B91-1EE5-E1F7CE8F5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3CD101-D18D-6C99-7ABC-9C0CA33A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2DC5F-BDD8-D1B9-3E2D-F74C315B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4991C-B440-6591-2292-C2465EC77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68400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750DFB-DB25-691E-DC52-C187DE6C1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5595BF-3EC8-E3C7-F1F5-230F30EE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EA166-3FA2-5B52-CAD3-8E29F310B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8908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3146-EE4F-81AD-D9A6-B4F99514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A38F-28CD-7A0F-7F8C-C0B7F974C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48A26C-ED4D-435B-5893-DB24D0283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ED804-BB78-2099-8B0C-4B03B3F6E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C4E76-E21E-28C1-CAE1-87254E185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23A11-C6CF-71B4-8B42-7A742373B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6285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2B404-7580-E341-8ADE-D6D2D65F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572D8A-57F8-A307-4D2A-22D6888516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BB443-338F-EC80-A719-E9313E1721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7651B-177B-8A80-1D7C-CF86A648C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FDB40-7C6B-E591-D2B5-538DFF6ED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46933-BA1F-F932-E4BE-A97A84048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844695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C70B3A-B320-4967-54C1-A77DFA2EF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BC0D7-D68A-4CF4-A6B1-EA9BD36D5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4F5A6-B520-FBBA-E765-3EDE11096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A53105-6C8E-4842-B64E-29982719377A}" type="datetimeFigureOut">
              <a:rPr lang="en-PK" smtClean="0"/>
              <a:t>07/09/2024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3A009-4ECC-B600-B82B-9FFF18AFF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4E976-7A03-52B3-090A-CB4A1C770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E8D719-160A-4A5F-A600-1A23B5291E9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57469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FEA6CA-EB5C-49C4-795D-2774EE0D9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64" y="177396"/>
            <a:ext cx="7449958" cy="598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4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dress with a belt&#10;&#10;Description automatically generated">
            <a:extLst>
              <a:ext uri="{FF2B5EF4-FFF2-40B4-BE49-F238E27FC236}">
                <a16:creationId xmlns:a16="http://schemas.microsoft.com/office/drawing/2014/main" id="{C8179EEA-BD48-616C-F328-6610B10F3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30" y="150000"/>
            <a:ext cx="10601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31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5C6A446-51A8-F279-65B0-AE51078D6340}"/>
              </a:ext>
            </a:extLst>
          </p:cNvPr>
          <p:cNvGrpSpPr/>
          <p:nvPr/>
        </p:nvGrpSpPr>
        <p:grpSpPr>
          <a:xfrm>
            <a:off x="0" y="1268161"/>
            <a:ext cx="12192000" cy="4678587"/>
            <a:chOff x="0" y="1268161"/>
            <a:chExt cx="12192000" cy="467858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929ABCD-AE18-913E-7FAE-A98B6377D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268161"/>
              <a:ext cx="12192000" cy="4321677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7B97B67-7E8D-7849-FA0F-1913BED672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615347"/>
              <a:ext cx="1331401" cy="1331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BCF1A03-A86E-E5E0-7569-7505D02C2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65020"/>
            <a:ext cx="12192000" cy="468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0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FD0DC23-61A2-2EDE-30EE-5C525516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308" y="234419"/>
            <a:ext cx="5755123" cy="638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69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3464018-B193-3839-D90D-7089F8355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166" y="493521"/>
            <a:ext cx="4828450" cy="58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93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85C00C-466D-724E-2044-C0A06F8B7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64" y="0"/>
            <a:ext cx="6441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060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A8BCA79-115B-BD75-DD26-A42FC5DD1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50" y="152623"/>
            <a:ext cx="6529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52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7CDBC-6419-6BF0-ECD4-20E6DDE44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49" y="0"/>
            <a:ext cx="6897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37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nk and blue cloth in the air&#10;&#10;Description automatically generated">
            <a:extLst>
              <a:ext uri="{FF2B5EF4-FFF2-40B4-BE49-F238E27FC236}">
                <a16:creationId xmlns:a16="http://schemas.microsoft.com/office/drawing/2014/main" id="{15169B2D-EDE1-1C14-112D-F47E15687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30" y="0"/>
            <a:ext cx="10601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43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brown robe&#10;&#10;Description automatically generated">
            <a:extLst>
              <a:ext uri="{FF2B5EF4-FFF2-40B4-BE49-F238E27FC236}">
                <a16:creationId xmlns:a16="http://schemas.microsoft.com/office/drawing/2014/main" id="{51DC6878-20E2-837A-A263-0629685DC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38" y="0"/>
            <a:ext cx="4170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5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76127D8F594B4B81DFB54B117B63BB" ma:contentTypeVersion="4" ma:contentTypeDescription="Create a new document." ma:contentTypeScope="" ma:versionID="21224cce439c2e88cc4faedc5bd867fd">
  <xsd:schema xmlns:xsd="http://www.w3.org/2001/XMLSchema" xmlns:xs="http://www.w3.org/2001/XMLSchema" xmlns:p="http://schemas.microsoft.com/office/2006/metadata/properties" xmlns:ns3="95e0243c-5e2a-405d-a4ca-90ef7f3260f4" targetNamespace="http://schemas.microsoft.com/office/2006/metadata/properties" ma:root="true" ma:fieldsID="6210c9ee7dc5e22b4d65443a52ed8292" ns3:_="">
    <xsd:import namespace="95e0243c-5e2a-405d-a4ca-90ef7f3260f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e0243c-5e2a-405d-a4ca-90ef7f3260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AE58E82-4BBE-4ACA-95B1-BEA588025B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7A9BEE-BF02-4994-A4CF-3E1DD8EFB7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5e0243c-5e2a-405d-a4ca-90ef7f3260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01A16AE-3BBC-403C-91EB-066420F3DFEE}">
  <ds:schemaRefs>
    <ds:schemaRef ds:uri="95e0243c-5e2a-405d-a4ca-90ef7f3260f4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Fariah Salam</dc:creator>
  <cp:lastModifiedBy>Fariah Salam</cp:lastModifiedBy>
  <cp:revision>4</cp:revision>
  <dcterms:created xsi:type="dcterms:W3CDTF">2024-09-03T13:32:58Z</dcterms:created>
  <dcterms:modified xsi:type="dcterms:W3CDTF">2024-09-07T15:19:39Z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0x0101005076127D8F594B4B81DFB54B117B63BB</vt:lpwstr>
  </property>
</Properties>
</file>

<file path=docProps/thumbnail.jpeg>
</file>